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DB9A4-485B-E763-3E10-148EACE62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707B9-5362-B9CE-BF75-E1647CE04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BCCD6-C84D-F62B-6460-E1B23977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6990D-F652-9E7D-5F68-36883F8A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13763-2B42-1ADD-2701-48F7201F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43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A110-2E86-3CF6-3610-BC2E9EFB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39A1E-75E8-7C1B-4106-E06B83E1A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26993-DBAF-218F-3773-96A75D60D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0FA05-F011-CA47-3E4B-09E71952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FE136-D144-CE77-7C9C-C40B1A63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95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069339-FBBE-10FA-5F99-0FAE790F4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2A191-631D-474E-F2D1-7E4457941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A1720-FD8E-D0B3-6C6C-9D0EB578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8F2E5-833A-E3FD-28FF-5F7D596D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BD6D2-6F75-45E5-42FC-D4FE1DC8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22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6D05-152F-1AEF-CE87-A2C2176F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B7F4C-A862-D23F-0464-7E52EFB0C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442BF-CE0D-18D5-EB35-8F525D65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57AC9-C5BC-E74A-A106-05CD9A100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CDBBE-780B-3547-FF03-32B6464C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91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B7F71-CDB7-1E40-F307-FB0F1CD2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49B41-9A13-326F-540D-71681C4E0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17724-C92E-C0CC-693E-AF80EC26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1FD6B-99ED-3B9D-5E2A-2FEB29FD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63E02-025C-E5DC-5622-AD9075F8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365A5-7CD9-84EF-B0D9-865E79298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71ACA-4824-04FB-96E1-60AAF230D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37CCF-8406-9666-E522-50F51C5A3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535C0-EA22-54EF-6503-CB148454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4C774-228D-69C7-7E21-DBB61A094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4BE6A-21E2-FAD5-12AF-F9C36A78F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58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D674-03E0-8280-A8CA-5F03D8B87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FD006-A460-98A9-D950-F81062121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52BAB-AD86-6834-A991-71F1CE8AA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646D5C-E699-8788-0F5B-1AEA77CDC8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71F3C-EDA7-AB73-DF14-57C9325FF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07E202-E08A-D790-A300-0C37FACBF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729B1-08EF-566D-E635-B3634F7B6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98E039-89C1-0392-5C46-87560FCE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76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53EA2-7799-2B71-B8F7-0D7E45F2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8A507-CFEA-2BB2-C0AC-F13F5B90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AC633-710D-0697-C2D9-83326BE0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F5EE1-F445-6867-7CF4-DFE91FB4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07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441C18-3B4D-9C02-7B1D-E4A5C59AA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2B7FB6-FED6-E9E8-6567-FEE83109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7AE73-C03E-0536-BED0-41741D22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88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0E01-17A3-756B-EF44-758501BD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50FFE-BD20-78A8-9F62-CF5B7B661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D26E6-22E0-97E9-8078-5DA635EA8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BAB08-12EC-9D15-4776-65ACEF2C5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2EEF5-082D-7BFB-C25C-2F0D7010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35AF7-BC47-BA9E-123E-6042E9F34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834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C259-E32C-5D53-D4F5-A66E1BD3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A3FA20-6254-E741-B4D5-CC3BFA75B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96B0D-C0F3-ABD1-76A5-4CDEA2ACA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0BEC9-3E1F-85E9-E5DE-C1C2DB6B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E690B-BFA0-A066-E8B9-4530984BE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EFE0C-8556-CC4F-1DD9-7843CB61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54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2D7D20-36E5-725A-309A-21346B08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A011C-57C7-A74A-A585-EA4BD6EDF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541BB-D4BB-9C5C-DF03-FE25C1D13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1DC52B-E8A8-494F-B629-E3FFA81D948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0EE83-33BD-468B-364A-4FBE7045A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DB6F9-6D44-859B-E8AE-1E787B6E5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A3BD73-E060-4B3E-92C6-B7336F8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32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E6AB6D90-6121-73E4-134B-2F3011B7F5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49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391A6B72-F707-161E-82B4-CE3CB2F91E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917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F735A098-D583-7953-02CF-FAA457C111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731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7998E019-0D44-3F71-6364-D5266AEEE9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173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622CE6DB-F7E7-D7B4-18F2-FF0234DA55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140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62B2CFDE-747E-327C-12C1-3CD07D8578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9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B6EDF3BE-201E-1B4F-4F5A-3681F2B72E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728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C4D3EE58-C8CB-27F0-15B2-F44855437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433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E3644BDB-0204-21C4-745C-D89D5BAF81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616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14A42255-58F3-3974-0171-EDB01DB42F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7133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060CFB45-6DA4-F4B5-F706-D96AEF0FBA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99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FB2F2EBB-D7CE-EF87-E123-73F5744AF0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9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16B518A0-E033-3263-120F-0AA3B9F889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8628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6B63D5DF-631C-B061-E53D-1F744ACB21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449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E49B7602-5837-330B-03FC-E30E31C237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868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379965AE-8654-81B1-AFE5-28071E3C72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159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75A50545-041C-D910-89F8-F654FB5AC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989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C1FDB112-E47D-238C-216C-C255441BB6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5077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1AB0C09F-57BA-2922-7291-6858F52939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142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1BFFFA03-73CA-3995-B309-2B646034A0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065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D4271FF5-21F2-70CE-4B81-36F495F10A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5533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07F40176-E3A0-2974-2C3C-2EC686B275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7467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5F45E9C2-35DB-5DCF-9D54-EF1E671174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20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C72E216F-5C01-9760-EFD8-AEF381AD9F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4027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6F903E8A-C440-2BCE-60CC-DAAB3FE90B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239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3BCD085B-13FC-9484-CD6A-1932D6A979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827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BF5B93EC-6CE9-7BC8-5D19-B2D7D4EC66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912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17C9EEF9-7D5E-F81A-56C8-0AF82B367D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719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E31DFD4A-E57B-2082-885B-74927E7381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7855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A8B6278D-DBE7-074B-C860-8EE933D0AD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1640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C76BC835-C7BB-35E2-5CFC-8DC8342041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446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3A9481F5-6AF3-2E6D-C58E-BEF938F003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883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10759148-51A3-A5EF-FAB8-F7C151B109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5905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1175CC26-995A-2129-E73E-CC67F2BFFD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92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9946643E-7167-7E9B-E834-F12014C0E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469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313FF3B3-718F-E88B-7464-F4F21E06A6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652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D5C0FD07-8C0D-4DE8-4F30-464C144705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414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3A0B6547-E716-BF12-5222-BAF5A6D5A7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1613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43DBDCA6-E9E3-9142-4460-E66DAB576F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480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03576097-6F67-3AF7-D6F1-3C1DEA8195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6900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C9688D34-00DA-8D7F-9D0F-EB3909614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3775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9376FEB9-8122-5D2E-8689-D3E54CCE5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1438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A1C92591-DCB4-2153-5700-1FB3201ADC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297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A4675450-7510-1808-D1EA-EC7F990FE0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8085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37240F00-1D35-98DD-064E-9C54C7EFB0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93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02D1D992-D405-A23C-FF8C-FD0B8BE46F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558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EDF704B5-48BF-436E-7D97-7F0B135418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162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9491BD7E-A9D8-4CA5-0743-7BEF9846FA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487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12ADEBDB-5338-0DEF-FB93-D75FA52BC3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8272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2D780E59-F461-CC99-CEA6-E19FAE7072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3168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80855FB0-2FFA-7EBE-6ABA-38AECA61CE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961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FE0A92D0-88FE-6D9D-4951-7A4E6A8493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1064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A695B523-9865-277C-EFBC-D078838708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6312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C7B39427-9167-2C38-EB53-2328F4D2F0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717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id="{85F30F72-A379-8313-20EA-0F2B7DFBA6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4273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id="{94518A69-3644-83D6-0055-88DD147533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07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F83FA740-713F-12DE-240F-77FEA24E28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8188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id="{12BD701F-80BF-7F1B-E340-4B4B95AB3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8990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1">
            <a:extLst>
              <a:ext uri="{FF2B5EF4-FFF2-40B4-BE49-F238E27FC236}">
                <a16:creationId xmlns:a16="http://schemas.microsoft.com/office/drawing/2014/main" id="{86C2DBCC-2686-F280-9EAC-00DDE2741F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3052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2">
            <a:extLst>
              <a:ext uri="{FF2B5EF4-FFF2-40B4-BE49-F238E27FC236}">
                <a16:creationId xmlns:a16="http://schemas.microsoft.com/office/drawing/2014/main" id="{1E7C25DF-E827-42A2-6331-6FC62BDBB8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5321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3">
            <a:extLst>
              <a:ext uri="{FF2B5EF4-FFF2-40B4-BE49-F238E27FC236}">
                <a16:creationId xmlns:a16="http://schemas.microsoft.com/office/drawing/2014/main" id="{CC8DECE6-DBCD-6739-567A-D37A20FD87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9646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4">
            <a:extLst>
              <a:ext uri="{FF2B5EF4-FFF2-40B4-BE49-F238E27FC236}">
                <a16:creationId xmlns:a16="http://schemas.microsoft.com/office/drawing/2014/main" id="{1597FD57-27A2-CE68-652D-FE577A28FB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3215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5">
            <a:extLst>
              <a:ext uri="{FF2B5EF4-FFF2-40B4-BE49-F238E27FC236}">
                <a16:creationId xmlns:a16="http://schemas.microsoft.com/office/drawing/2014/main" id="{906D9440-4D0D-BE19-FE54-F89383F215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7291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6">
            <a:extLst>
              <a:ext uri="{FF2B5EF4-FFF2-40B4-BE49-F238E27FC236}">
                <a16:creationId xmlns:a16="http://schemas.microsoft.com/office/drawing/2014/main" id="{C07BFA22-F722-89AC-9E75-5A354FC308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1157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7">
            <a:extLst>
              <a:ext uri="{FF2B5EF4-FFF2-40B4-BE49-F238E27FC236}">
                <a16:creationId xmlns:a16="http://schemas.microsoft.com/office/drawing/2014/main" id="{618A2BA8-08A1-04D4-9B0A-28F34A700F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873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8">
            <a:extLst>
              <a:ext uri="{FF2B5EF4-FFF2-40B4-BE49-F238E27FC236}">
                <a16:creationId xmlns:a16="http://schemas.microsoft.com/office/drawing/2014/main" id="{ED16EDB2-3874-82C3-0A7D-D6E24C6B4C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1448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9">
            <a:extLst>
              <a:ext uri="{FF2B5EF4-FFF2-40B4-BE49-F238E27FC236}">
                <a16:creationId xmlns:a16="http://schemas.microsoft.com/office/drawing/2014/main" id="{6BBC8F06-6F08-DEEC-944E-EE183A1C72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54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BDFFBF18-FF79-8BD4-C9C8-34ABF2724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4384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0">
            <a:extLst>
              <a:ext uri="{FF2B5EF4-FFF2-40B4-BE49-F238E27FC236}">
                <a16:creationId xmlns:a16="http://schemas.microsoft.com/office/drawing/2014/main" id="{41862606-DE0E-5D5F-88AC-10B0AD8502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5741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1">
            <a:extLst>
              <a:ext uri="{FF2B5EF4-FFF2-40B4-BE49-F238E27FC236}">
                <a16:creationId xmlns:a16="http://schemas.microsoft.com/office/drawing/2014/main" id="{53167AE4-2CA1-AE30-8AEA-5B707AE53F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499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2">
            <a:extLst>
              <a:ext uri="{FF2B5EF4-FFF2-40B4-BE49-F238E27FC236}">
                <a16:creationId xmlns:a16="http://schemas.microsoft.com/office/drawing/2014/main" id="{E6D86162-C92A-B298-8E61-414E3F47E6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3807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3">
            <a:extLst>
              <a:ext uri="{FF2B5EF4-FFF2-40B4-BE49-F238E27FC236}">
                <a16:creationId xmlns:a16="http://schemas.microsoft.com/office/drawing/2014/main" id="{57022D67-BDB7-B9A3-9A2D-332178C720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708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4">
            <a:extLst>
              <a:ext uri="{FF2B5EF4-FFF2-40B4-BE49-F238E27FC236}">
                <a16:creationId xmlns:a16="http://schemas.microsoft.com/office/drawing/2014/main" id="{3BB9CE8D-8159-6B55-4D0F-E6A5BF70A4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1814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5">
            <a:extLst>
              <a:ext uri="{FF2B5EF4-FFF2-40B4-BE49-F238E27FC236}">
                <a16:creationId xmlns:a16="http://schemas.microsoft.com/office/drawing/2014/main" id="{A091BFF2-1A8C-5E40-0DE3-0717BACCD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6521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6">
            <a:extLst>
              <a:ext uri="{FF2B5EF4-FFF2-40B4-BE49-F238E27FC236}">
                <a16:creationId xmlns:a16="http://schemas.microsoft.com/office/drawing/2014/main" id="{86925E2B-74F8-66AD-7A77-82B05B6689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6210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7">
            <a:extLst>
              <a:ext uri="{FF2B5EF4-FFF2-40B4-BE49-F238E27FC236}">
                <a16:creationId xmlns:a16="http://schemas.microsoft.com/office/drawing/2014/main" id="{D366D153-47A8-BA10-303F-954EAECD0B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7241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8">
            <a:extLst>
              <a:ext uri="{FF2B5EF4-FFF2-40B4-BE49-F238E27FC236}">
                <a16:creationId xmlns:a16="http://schemas.microsoft.com/office/drawing/2014/main" id="{90EB7867-A4C4-AC0A-087D-41D598C65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900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9">
            <a:extLst>
              <a:ext uri="{FF2B5EF4-FFF2-40B4-BE49-F238E27FC236}">
                <a16:creationId xmlns:a16="http://schemas.microsoft.com/office/drawing/2014/main" id="{632F4DF2-6851-E321-DE25-68F148A398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03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D605BD31-C4FF-1776-E6B4-F0D3D32B7E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9489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0">
            <a:extLst>
              <a:ext uri="{FF2B5EF4-FFF2-40B4-BE49-F238E27FC236}">
                <a16:creationId xmlns:a16="http://schemas.microsoft.com/office/drawing/2014/main" id="{2EBAA9AB-C1AF-959D-2FDE-A3D8C7E69F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323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1">
            <a:extLst>
              <a:ext uri="{FF2B5EF4-FFF2-40B4-BE49-F238E27FC236}">
                <a16:creationId xmlns:a16="http://schemas.microsoft.com/office/drawing/2014/main" id="{40B79F14-43AC-8153-5FC4-BD7B331F5F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0516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2">
            <a:extLst>
              <a:ext uri="{FF2B5EF4-FFF2-40B4-BE49-F238E27FC236}">
                <a16:creationId xmlns:a16="http://schemas.microsoft.com/office/drawing/2014/main" id="{4B14BA06-6C17-A3BE-85B8-A6AD09C26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457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3">
            <a:extLst>
              <a:ext uri="{FF2B5EF4-FFF2-40B4-BE49-F238E27FC236}">
                <a16:creationId xmlns:a16="http://schemas.microsoft.com/office/drawing/2014/main" id="{8BD1BD27-5E93-8D63-DFDC-EBC5CB90A7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1864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4">
            <a:extLst>
              <a:ext uri="{FF2B5EF4-FFF2-40B4-BE49-F238E27FC236}">
                <a16:creationId xmlns:a16="http://schemas.microsoft.com/office/drawing/2014/main" id="{B6D4CF25-9320-2088-7D49-07C8C21FFA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6968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5">
            <a:extLst>
              <a:ext uri="{FF2B5EF4-FFF2-40B4-BE49-F238E27FC236}">
                <a16:creationId xmlns:a16="http://schemas.microsoft.com/office/drawing/2014/main" id="{B161F9F1-F014-EF51-F160-9FDB0372A3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4105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6">
            <a:extLst>
              <a:ext uri="{FF2B5EF4-FFF2-40B4-BE49-F238E27FC236}">
                <a16:creationId xmlns:a16="http://schemas.microsoft.com/office/drawing/2014/main" id="{82B72742-7440-A595-1B41-5C38D53989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4414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7">
            <a:extLst>
              <a:ext uri="{FF2B5EF4-FFF2-40B4-BE49-F238E27FC236}">
                <a16:creationId xmlns:a16="http://schemas.microsoft.com/office/drawing/2014/main" id="{557F49B1-87EC-796A-CE43-D3272D6274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042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8">
            <a:extLst>
              <a:ext uri="{FF2B5EF4-FFF2-40B4-BE49-F238E27FC236}">
                <a16:creationId xmlns:a16="http://schemas.microsoft.com/office/drawing/2014/main" id="{83248C92-E916-F0DA-0043-8789ECF21B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339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9">
            <a:extLst>
              <a:ext uri="{FF2B5EF4-FFF2-40B4-BE49-F238E27FC236}">
                <a16:creationId xmlns:a16="http://schemas.microsoft.com/office/drawing/2014/main" id="{0E931282-3BAE-981F-64B2-7D309994D6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87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411F1D23-04F5-6CCD-1CBA-1A81FF77D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9734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0">
            <a:extLst>
              <a:ext uri="{FF2B5EF4-FFF2-40B4-BE49-F238E27FC236}">
                <a16:creationId xmlns:a16="http://schemas.microsoft.com/office/drawing/2014/main" id="{7074AF51-C22B-A168-67EC-D19182E90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4571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1">
            <a:extLst>
              <a:ext uri="{FF2B5EF4-FFF2-40B4-BE49-F238E27FC236}">
                <a16:creationId xmlns:a16="http://schemas.microsoft.com/office/drawing/2014/main" id="{1B987F94-D2F4-7F13-575A-12CE278FAF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1560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2">
            <a:extLst>
              <a:ext uri="{FF2B5EF4-FFF2-40B4-BE49-F238E27FC236}">
                <a16:creationId xmlns:a16="http://schemas.microsoft.com/office/drawing/2014/main" id="{C1174A43-C8F6-FCE0-7D4D-88993726CC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40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3">
            <a:extLst>
              <a:ext uri="{FF2B5EF4-FFF2-40B4-BE49-F238E27FC236}">
                <a16:creationId xmlns:a16="http://schemas.microsoft.com/office/drawing/2014/main" id="{4FA35623-35FC-4FF6-AD12-2E26CE02A9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7977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4">
            <a:extLst>
              <a:ext uri="{FF2B5EF4-FFF2-40B4-BE49-F238E27FC236}">
                <a16:creationId xmlns:a16="http://schemas.microsoft.com/office/drawing/2014/main" id="{66B43603-CB94-4E13-A56E-4629BBC691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8092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5">
            <a:extLst>
              <a:ext uri="{FF2B5EF4-FFF2-40B4-BE49-F238E27FC236}">
                <a16:creationId xmlns:a16="http://schemas.microsoft.com/office/drawing/2014/main" id="{1A8D7213-8E37-2BE8-D06A-9B622FCF31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8682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6">
            <a:extLst>
              <a:ext uri="{FF2B5EF4-FFF2-40B4-BE49-F238E27FC236}">
                <a16:creationId xmlns:a16="http://schemas.microsoft.com/office/drawing/2014/main" id="{A3EC4DA9-3980-F09A-5B9E-FC6247CA18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4527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7">
            <a:extLst>
              <a:ext uri="{FF2B5EF4-FFF2-40B4-BE49-F238E27FC236}">
                <a16:creationId xmlns:a16="http://schemas.microsoft.com/office/drawing/2014/main" id="{7E419090-8FB0-7B83-CF84-77336C5759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083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8">
            <a:extLst>
              <a:ext uri="{FF2B5EF4-FFF2-40B4-BE49-F238E27FC236}">
                <a16:creationId xmlns:a16="http://schemas.microsoft.com/office/drawing/2014/main" id="{89D3EFC4-0526-20D5-B8A5-0BDF9FF6EE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7424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9">
            <a:extLst>
              <a:ext uri="{FF2B5EF4-FFF2-40B4-BE49-F238E27FC236}">
                <a16:creationId xmlns:a16="http://schemas.microsoft.com/office/drawing/2014/main" id="{38F78B51-5472-78F5-C349-50E25F7BF4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61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56AA3A20-9C48-B382-3C57-81C39F1AE4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8425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0">
            <a:extLst>
              <a:ext uri="{FF2B5EF4-FFF2-40B4-BE49-F238E27FC236}">
                <a16:creationId xmlns:a16="http://schemas.microsoft.com/office/drawing/2014/main" id="{81C7F2E6-199B-54C3-32BB-0F5ADB9C81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0769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1">
            <a:extLst>
              <a:ext uri="{FF2B5EF4-FFF2-40B4-BE49-F238E27FC236}">
                <a16:creationId xmlns:a16="http://schemas.microsoft.com/office/drawing/2014/main" id="{9D0FE8BF-8B00-323F-E075-225C08249A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0307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2">
            <a:extLst>
              <a:ext uri="{FF2B5EF4-FFF2-40B4-BE49-F238E27FC236}">
                <a16:creationId xmlns:a16="http://schemas.microsoft.com/office/drawing/2014/main" id="{02C2CB70-B04A-855E-086E-62300535A4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3549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3">
            <a:extLst>
              <a:ext uri="{FF2B5EF4-FFF2-40B4-BE49-F238E27FC236}">
                <a16:creationId xmlns:a16="http://schemas.microsoft.com/office/drawing/2014/main" id="{B9166FBD-D372-6872-C369-1008C593A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8919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4">
            <a:extLst>
              <a:ext uri="{FF2B5EF4-FFF2-40B4-BE49-F238E27FC236}">
                <a16:creationId xmlns:a16="http://schemas.microsoft.com/office/drawing/2014/main" id="{78D80BDA-0156-9D22-6EC3-29247D131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7008E5D1-947A-E11C-EBB3-A6B360D90B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96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CF8BC867-C2B6-18E9-2808-4925621BBE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37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201427D6-152E-3969-714A-5132387CAC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08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751D63CC-F245-61D9-83B8-8B59FC79DD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94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AB7637CA-2FE5-07C8-194F-36E3EE7BEF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79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A4BB4CB1-E730-D50A-6222-33D1076C3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1A6B85A9-4B65-963D-CEB2-2A1FD28DB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81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633363D3-083D-0FDC-7781-9ABB573CF8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4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661A5EFF-DD32-B72F-EB6A-2117C0D205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76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6ADE9E75-2A87-1506-25FB-F8B3E1A841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77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487B22D1-690D-471D-D701-B1724D952B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8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DA34F86F-341B-0ABA-CE1B-0E4381B5E3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83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D76F3EA0-753F-8633-1F66-F59DD45C2B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2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6DDDC01F-F7FA-7D1F-2FED-908B53A8D8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15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578BA6A2-8ADB-05CF-DEC3-4109A484E5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18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5CB25B33-C886-5ADB-9194-9D36AE60A2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01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89A63AE8-9019-C250-69D3-5295AEDE72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31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D77DA87E-F3FC-0AE2-5E95-B189EC7C78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24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AEE5A551-3064-44FF-79EF-F31F49CDED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78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07558ED7-0F77-3588-2B3B-060175A0B7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33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0E6C85C6-6EDA-4139-78E4-9CBBA1FB0C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6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45F1C173-49DA-5C3F-6865-0B1EB106A7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00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8D2234C6-FEB7-02A3-0881-9C7FD80AF2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53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5819B470-0864-9CCF-A3D7-30A81908E8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09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E93FD37A-0C43-E743-6FDC-BD80F98278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67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EFFF189A-B3B8-10E7-CFEF-8266CA6065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3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7B9762A0-0EF7-AAAB-E434-A9CEEFBC74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20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98F9C1B3-4BCF-DB1E-D94D-A513A06D97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35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03DCB517-0932-FF38-1A0E-014D269441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88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402F0710-6CE9-A170-FF71-EE50C80E87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280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C517E21D-F5DC-E609-A3AF-B5BB19CFF9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40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6940D4E7-2BB3-A234-2DEA-C6754F643D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37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F9C5C9BD-CCCB-E794-F794-EC00EA23B4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87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204D0B4D-91D7-8400-B9EA-32522E775D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9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00788741-D72B-7B17-71C2-7570AC4A54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79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85A0D504-C1F8-0C65-1400-321889C430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22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ADCEAA54-1838-8D2B-A793-22808AFA31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24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168EB16B-DE6F-17BB-D93E-77C24AF40C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452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4D664837-6050-EA87-CBAD-9810412F3E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714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BCCC8906-BB02-17C2-FFE3-59E2FC66E3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052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68D088A2-38D8-0AFF-0496-13CF346B8E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789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35CC248B-9F72-59CB-78AC-2038A51F37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304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6FBB4A80-134A-2C01-0716-E85DAD02A5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817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05528421-298C-1393-A7F9-697BAA2E68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93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884F409D-92E2-3C7C-1354-083C41BAB0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1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86484AA8-9B3D-252B-315E-15A402E17E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85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1C70623F-FFD2-B4C9-A95D-D627557176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933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C28BF6C5-D59C-9C02-39B8-CB85542E26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004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8B85B0C2-2B00-89B4-7675-43B8E8BA9E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59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81C585A1-F39C-04D9-1003-19FA145E0D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477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D1E5F352-A0A4-7805-CA5E-378D4978F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538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AE2CB9EC-7EF3-0038-1482-CDEC19D7E7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92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57FF4B5B-FC14-6D55-5C86-BA91C901AF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1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CCE6881B-26AC-E5E1-D2BD-D84ECEAF38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862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35919155-2835-BF2C-F2C6-C6296ECED3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40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60BEE154-5140-9C18-0B4B-85F1F43AD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5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0E1C50F3-2884-E65F-F489-E507D1474A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717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0F2D4BB2-90DD-F21F-9B11-F1470E35FC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437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15093B97-CBCE-DC74-CC17-F586664D80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226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046501D7-E397-9A6B-97F2-0B8E511881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439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2E1FF531-BEA4-3567-F751-2B932A89E5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242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B58B8ADB-4AB3-E978-C056-496539258B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211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C935BD1C-A770-55C9-F86F-A53F4DF9C6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674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AC846F99-2727-6BC4-007A-B41173AC65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000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F8E63CF1-BF86-14CA-5D8A-88CAA51B85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30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A55A6613-198A-7B35-1CAB-9C00C1ED9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26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D2D097A9-F03C-788F-D1B9-FE061B32FD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103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C23C30D6-7C12-DFC2-282E-E407A5FA42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658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3DFA3045-0114-5449-D6DE-352CC38A9E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895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80535C55-3638-B530-6F9C-EE4B81DF75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854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4A425285-9651-8A1A-9614-9CE8623C91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01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1F3192DF-773C-BFF3-C964-FD38DCF552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647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D23FC3D4-2E2C-74EE-2F76-DFCBED5EBF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065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C91C984D-C888-44AA-19F8-67365EFF56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908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731F3875-7250-723D-AB36-78F1280798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160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69EE7C80-8375-6CC5-CAE5-83428A7918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044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5785049E-F1A1-24F9-878C-C2D17280C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96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E2856DAD-6F88-1A0A-A146-24913AC2F2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71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25AFD09F-A52E-DCF4-56ED-24A1743979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600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2033ADF7-DDB9-ABBE-44EE-1606990975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245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36AE26F4-77F1-CDA4-E20F-6C8F0FB507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997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24949686-715F-CFFD-2FE7-E437F6231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697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66E68ECB-7B74-5029-55FD-F3A803A3B5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117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7A7CADB5-825B-273F-0F81-F1FD86F032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070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C2D364A0-C540-7188-FA62-498377A0F7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414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1B3DDF91-0600-B29E-3E95-D082985129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972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A546E6BB-EF8B-ABC2-F487-D85A07C76E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604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FF0CAADA-F840-ACF6-2F1C-119A0503CB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60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194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194</vt:i4>
      </vt:variant>
    </vt:vector>
  </HeadingPairs>
  <TitlesOfParts>
    <vt:vector size="19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Louise GREEN</dc:creator>
  <cp:lastModifiedBy>Louise GREEN</cp:lastModifiedBy>
  <cp:revision>2</cp:revision>
  <dcterms:created xsi:type="dcterms:W3CDTF">2024-08-21T13:11:32Z</dcterms:created>
  <dcterms:modified xsi:type="dcterms:W3CDTF">2024-08-21T13:21:32Z</dcterms:modified>
</cp:coreProperties>
</file>